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20"/>
  </p:notesMasterIdLst>
  <p:sldIdLst>
    <p:sldId id="321" r:id="rId5"/>
    <p:sldId id="609" r:id="rId6"/>
    <p:sldId id="317" r:id="rId7"/>
    <p:sldId id="607" r:id="rId8"/>
    <p:sldId id="608" r:id="rId9"/>
    <p:sldId id="324" r:id="rId10"/>
    <p:sldId id="610" r:id="rId11"/>
    <p:sldId id="257" r:id="rId12"/>
    <p:sldId id="318" r:id="rId13"/>
    <p:sldId id="259" r:id="rId14"/>
    <p:sldId id="325" r:id="rId15"/>
    <p:sldId id="326" r:id="rId16"/>
    <p:sldId id="611" r:id="rId17"/>
    <p:sldId id="612" r:id="rId18"/>
    <p:sldId id="307" r:id="rId19"/>
  </p:sldIdLst>
  <p:sldSz cx="15243175" cy="7964488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Varela Round" pitchFamily="2" charset="-79"/>
      <p:regular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00364E2-1B9A-1AD0-69EC-DEFC61AB1EBB}" name="Megan Cannon" initials="MC" userId="S::mcannon@virtualinc.com::86cbc9d0-3ef4-47ed-afa5-92b0360f43e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440F"/>
    <a:srgbClr val="00A4FF"/>
    <a:srgbClr val="FDE7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98"/>
    <p:restoredTop sz="96327" autoAdjust="0"/>
  </p:normalViewPr>
  <p:slideViewPr>
    <p:cSldViewPr snapToGrid="0" snapToObjects="1">
      <p:cViewPr varScale="1">
        <p:scale>
          <a:sx n="93" d="100"/>
          <a:sy n="93" d="100"/>
        </p:scale>
        <p:origin x="232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EEF960-A5D6-6B43-B234-ACB6C2106B80}" type="doc">
      <dgm:prSet loTypeId="urn:microsoft.com/office/officeart/2005/8/layout/venn3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B2D9FBCF-D170-094D-A3AD-835410C7D92A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Builders</a:t>
          </a:r>
        </a:p>
      </dgm:t>
    </dgm:pt>
    <dgm:pt modelId="{7308CE01-0218-504D-B4CF-D75AEB2B9298}" type="parTrans" cxnId="{EF413758-7C27-6B43-8D2B-10E37E60325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EC0B130-26DB-5C43-8EF3-144F0F8FEFA2}" type="sibTrans" cxnId="{EF413758-7C27-6B43-8D2B-10E37E60325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836FA83-F5BA-FD40-8CF9-65981B1B173B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Contributor</a:t>
          </a:r>
        </a:p>
      </dgm:t>
    </dgm:pt>
    <dgm:pt modelId="{01962033-1B13-6047-862B-D7FA3DF05FA2}" type="parTrans" cxnId="{983A944A-FEBC-BF41-B421-56D74A45160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66771282-3194-1F4F-A0FE-FA7C08F02F5F}" type="sibTrans" cxnId="{983A944A-FEBC-BF41-B421-56D74A45160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635BCF01-4884-274E-8616-1B9525F02042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Participants</a:t>
          </a:r>
        </a:p>
      </dgm:t>
    </dgm:pt>
    <dgm:pt modelId="{A6B6EAAA-1F3F-4848-B07B-B483BC445F20}" type="parTrans" cxnId="{10B9906A-93A6-614F-AC70-53175DBF2CB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0E50D3A8-4D24-5747-98D7-B704D75D7388}" type="sibTrans" cxnId="{10B9906A-93A6-614F-AC70-53175DBF2CB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1461F003-8293-B644-B675-5E77C57B7CAE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Explorers</a:t>
          </a:r>
        </a:p>
      </dgm:t>
    </dgm:pt>
    <dgm:pt modelId="{E7ACBAAE-7D53-804F-8C0F-6FC8B199062B}" type="parTrans" cxnId="{AC7DA5BF-343F-DD4C-907D-6A2CFCF2413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47E26869-A47D-604C-8679-B06F57037554}" type="sibTrans" cxnId="{AC7DA5BF-343F-DD4C-907D-6A2CFCF2413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5DE69EBC-24F8-EF4A-B5AF-9B09D1A5984B}">
      <dgm:prSet custT="1"/>
      <dgm:spPr/>
      <dgm:t>
        <a:bodyPr/>
        <a:lstStyle/>
        <a:p>
          <a:pPr algn="ctr">
            <a:buNone/>
          </a:pPr>
          <a:r>
            <a:rPr lang="en-GB" sz="2500" strike="sngStrike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rPr>
            <a:t>17</a:t>
          </a:r>
        </a:p>
      </dgm:t>
    </dgm:pt>
    <dgm:pt modelId="{1683EF21-3CE2-F64F-A385-9D21F1D56D2E}" type="parTrans" cxnId="{2B3A9D33-9EB6-274C-8002-8ECF2D4E91D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1EA6E122-03D3-4F40-A4B9-4B3E7DD41FAA}" type="sibTrans" cxnId="{2B3A9D33-9EB6-274C-8002-8ECF2D4E91D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D6E03F7-E74F-C646-BF01-619ED9499317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No Level</a:t>
          </a:r>
        </a:p>
      </dgm:t>
    </dgm:pt>
    <dgm:pt modelId="{3A2AB51C-7F13-2D44-8876-64C85327BFF7}" type="parTrans" cxnId="{FECD92A7-7ED3-1649-93A1-F7DE794753B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322359C5-F537-FA44-886F-9C11ECBAC715}" type="sibTrans" cxnId="{FECD92A7-7ED3-1649-93A1-F7DE794753B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F1DD7975-AC1B-894C-91F7-42B759976FAF}">
      <dgm:prSet custT="1"/>
      <dgm:spPr/>
      <dgm:t>
        <a:bodyPr/>
        <a:lstStyle/>
        <a:p>
          <a:pPr algn="ctr">
            <a:buNone/>
          </a:pPr>
          <a:r>
            <a:rPr lang="en-GB" sz="2500" strike="sngStrike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rPr>
            <a:t>4</a:t>
          </a:r>
        </a:p>
      </dgm:t>
    </dgm:pt>
    <dgm:pt modelId="{BB4BE9D6-2F81-C74A-A2C0-C85EF2847011}" type="parTrans" cxnId="{11ADF746-6A75-C447-9220-F092DF6F1532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C248A00C-82DC-F842-A7EF-7D37D843C8D2}" type="sibTrans" cxnId="{11ADF746-6A75-C447-9220-F092DF6F1532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DCBF39AF-0A5E-824C-9211-56D40B567191}">
      <dgm:prSet custT="1"/>
      <dgm:spPr/>
      <dgm:t>
        <a:bodyPr/>
        <a:lstStyle/>
        <a:p>
          <a:pPr algn="ctr">
            <a:buNone/>
          </a:pPr>
          <a:r>
            <a:rPr lang="en-GB" sz="2500" strike="sngStrike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rPr>
            <a:t>70</a:t>
          </a:r>
        </a:p>
      </dgm:t>
    </dgm:pt>
    <dgm:pt modelId="{573D4E25-94DB-5343-86A7-857772EFA715}" type="parTrans" cxnId="{9D799ECB-1C3C-7646-BE3E-4A07C2F7CF18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919BEF2-E3C8-B646-8A99-5C773AD4D874}" type="sibTrans" cxnId="{9D799ECB-1C3C-7646-BE3E-4A07C2F7CF18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8F03518B-AE97-5D45-B7AD-45824A60B2A4}">
      <dgm:prSet custT="1"/>
      <dgm:spPr/>
      <dgm:t>
        <a:bodyPr/>
        <a:lstStyle/>
        <a:p>
          <a:pPr algn="ctr">
            <a:buNone/>
          </a:pPr>
          <a:r>
            <a:rPr lang="en-GB" sz="2500" strike="sngStrike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rPr>
            <a:t>106</a:t>
          </a:r>
        </a:p>
      </dgm:t>
    </dgm:pt>
    <dgm:pt modelId="{C8E25460-89D8-F54C-8A47-45BBA29611C4}" type="parTrans" cxnId="{C0C09F2D-CDAB-B44F-A710-E46C27E4B0D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BFD6D3C-F2D7-304E-80A8-53D1ACFE9FE0}" type="sibTrans" cxnId="{C0C09F2D-CDAB-B44F-A710-E46C27E4B0D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DCF641F8-E10A-E64B-9942-90244D5384E4}">
      <dgm:prSet custT="1"/>
      <dgm:spPr/>
      <dgm:t>
        <a:bodyPr/>
        <a:lstStyle/>
        <a:p>
          <a:pPr algn="ctr">
            <a:buNone/>
          </a:pPr>
          <a:r>
            <a:rPr lang="en-GB" sz="2500" strike="sngStrike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rPr>
            <a:t>78</a:t>
          </a:r>
        </a:p>
      </dgm:t>
    </dgm:pt>
    <dgm:pt modelId="{305C12EE-836F-4B4E-A75C-787A5C7592F2}" type="parTrans" cxnId="{53D97B6A-4CD5-354F-901A-542C199EBA9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AEFBE86-0E00-794C-9A3E-5D551FD5DC03}" type="sibTrans" cxnId="{53D97B6A-4CD5-354F-901A-542C199EBA9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ACA8D290-D554-264E-9228-65233C4B49F4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32</a:t>
          </a:r>
        </a:p>
      </dgm:t>
    </dgm:pt>
    <dgm:pt modelId="{A1303E4E-5AB0-AD4A-ABB9-DFA5E7D82287}" type="parTrans" cxnId="{1F792C6B-28FE-A742-A385-FBDBA85FEB45}">
      <dgm:prSet/>
      <dgm:spPr/>
      <dgm:t>
        <a:bodyPr/>
        <a:lstStyle/>
        <a:p>
          <a:endParaRPr lang="en-GB"/>
        </a:p>
      </dgm:t>
    </dgm:pt>
    <dgm:pt modelId="{70020A35-DB16-B046-B2E5-F40A15EE96E9}" type="sibTrans" cxnId="{1F792C6B-28FE-A742-A385-FBDBA85FEB45}">
      <dgm:prSet/>
      <dgm:spPr/>
      <dgm:t>
        <a:bodyPr/>
        <a:lstStyle/>
        <a:p>
          <a:endParaRPr lang="en-GB"/>
        </a:p>
      </dgm:t>
    </dgm:pt>
    <dgm:pt modelId="{D43F74F5-4F61-6B49-BE89-1D82541E6FA6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37</a:t>
          </a:r>
        </a:p>
      </dgm:t>
    </dgm:pt>
    <dgm:pt modelId="{AEFAD60D-C38E-904F-AD5B-F2C7BD209640}" type="parTrans" cxnId="{82B103EE-1418-9840-98B3-85EDF8249F9E}">
      <dgm:prSet/>
      <dgm:spPr/>
      <dgm:t>
        <a:bodyPr/>
        <a:lstStyle/>
        <a:p>
          <a:endParaRPr lang="en-GB"/>
        </a:p>
      </dgm:t>
    </dgm:pt>
    <dgm:pt modelId="{20AF9483-42DD-D34B-8069-4ED90A049357}" type="sibTrans" cxnId="{82B103EE-1418-9840-98B3-85EDF8249F9E}">
      <dgm:prSet/>
      <dgm:spPr/>
      <dgm:t>
        <a:bodyPr/>
        <a:lstStyle/>
        <a:p>
          <a:endParaRPr lang="en-GB"/>
        </a:p>
      </dgm:t>
    </dgm:pt>
    <dgm:pt modelId="{8B7AB455-1A6B-8546-9070-9E858D08C101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60</a:t>
          </a:r>
        </a:p>
      </dgm:t>
    </dgm:pt>
    <dgm:pt modelId="{3655B6C1-8D93-7241-AD15-CFB8D5B53718}" type="parTrans" cxnId="{BA4B1EB7-5512-7740-B486-9191D9387A20}">
      <dgm:prSet/>
      <dgm:spPr/>
      <dgm:t>
        <a:bodyPr/>
        <a:lstStyle/>
        <a:p>
          <a:endParaRPr lang="en-GB"/>
        </a:p>
      </dgm:t>
    </dgm:pt>
    <dgm:pt modelId="{575A1DCB-0FEB-EA4C-8811-7FD472BD7A63}" type="sibTrans" cxnId="{BA4B1EB7-5512-7740-B486-9191D9387A20}">
      <dgm:prSet/>
      <dgm:spPr/>
      <dgm:t>
        <a:bodyPr/>
        <a:lstStyle/>
        <a:p>
          <a:endParaRPr lang="en-GB"/>
        </a:p>
      </dgm:t>
    </dgm:pt>
    <dgm:pt modelId="{10BD2C57-3187-DC41-AACD-F74BEA5458D9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164</a:t>
          </a:r>
        </a:p>
      </dgm:t>
    </dgm:pt>
    <dgm:pt modelId="{4A6703D1-EE34-6142-B17D-1D73DE16214B}" type="parTrans" cxnId="{00B5DE53-2F12-744C-A9DE-FC9BE181D8F5}">
      <dgm:prSet/>
      <dgm:spPr/>
      <dgm:t>
        <a:bodyPr/>
        <a:lstStyle/>
        <a:p>
          <a:endParaRPr lang="en-GB"/>
        </a:p>
      </dgm:t>
    </dgm:pt>
    <dgm:pt modelId="{14CEF7C4-EAE3-B24E-BFC9-4F245A5A941A}" type="sibTrans" cxnId="{00B5DE53-2F12-744C-A9DE-FC9BE181D8F5}">
      <dgm:prSet/>
      <dgm:spPr/>
      <dgm:t>
        <a:bodyPr/>
        <a:lstStyle/>
        <a:p>
          <a:endParaRPr lang="en-GB"/>
        </a:p>
      </dgm:t>
    </dgm:pt>
    <dgm:pt modelId="{0B98A6AF-FB38-C948-943E-3EF2D278A047}">
      <dgm:prSet custT="1"/>
      <dgm:spPr/>
      <dgm:t>
        <a:bodyPr/>
        <a:lstStyle/>
        <a:p>
          <a:pPr algn="ctr">
            <a:buNone/>
          </a:pPr>
          <a:r>
            <a:rPr lang="en-GB" sz="2500" strike="noStrike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7</a:t>
          </a:r>
        </a:p>
      </dgm:t>
    </dgm:pt>
    <dgm:pt modelId="{2731EB4B-6657-8248-A216-178C2AAD3E83}" type="parTrans" cxnId="{8AE5B4FA-E3C2-2C44-8BF3-5D47B27B21FF}">
      <dgm:prSet/>
      <dgm:spPr/>
      <dgm:t>
        <a:bodyPr/>
        <a:lstStyle/>
        <a:p>
          <a:endParaRPr lang="en-GB"/>
        </a:p>
      </dgm:t>
    </dgm:pt>
    <dgm:pt modelId="{5935B57B-10D4-0446-992F-AAB6E567701E}" type="sibTrans" cxnId="{8AE5B4FA-E3C2-2C44-8BF3-5D47B27B21FF}">
      <dgm:prSet/>
      <dgm:spPr/>
      <dgm:t>
        <a:bodyPr/>
        <a:lstStyle/>
        <a:p>
          <a:endParaRPr lang="en-GB"/>
        </a:p>
      </dgm:t>
    </dgm:pt>
    <dgm:pt modelId="{99ABEB96-70DB-7C42-BC84-5858BD31E469}" type="pres">
      <dgm:prSet presAssocID="{A3EEF960-A5D6-6B43-B234-ACB6C2106B80}" presName="Name0" presStyleCnt="0">
        <dgm:presLayoutVars>
          <dgm:dir/>
          <dgm:resizeHandles val="exact"/>
        </dgm:presLayoutVars>
      </dgm:prSet>
      <dgm:spPr/>
    </dgm:pt>
    <dgm:pt modelId="{0AF4CFB1-ED8F-7045-992B-3CC6E17BC4F3}" type="pres">
      <dgm:prSet presAssocID="{B2D9FBCF-D170-094D-A3AD-835410C7D92A}" presName="Name5" presStyleLbl="vennNode1" presStyleIdx="0" presStyleCnt="5" custLinFactNeighborX="-256" custLinFactNeighborY="0">
        <dgm:presLayoutVars>
          <dgm:bulletEnabled val="1"/>
        </dgm:presLayoutVars>
      </dgm:prSet>
      <dgm:spPr/>
    </dgm:pt>
    <dgm:pt modelId="{570335CD-AB8A-F344-9B92-64A398373E32}" type="pres">
      <dgm:prSet presAssocID="{BEC0B130-26DB-5C43-8EF3-144F0F8FEFA2}" presName="space" presStyleCnt="0"/>
      <dgm:spPr/>
    </dgm:pt>
    <dgm:pt modelId="{BB6D42BF-9C0D-8E49-974D-A161597B4132}" type="pres">
      <dgm:prSet presAssocID="{B836FA83-F5BA-FD40-8CF9-65981B1B173B}" presName="Name5" presStyleLbl="vennNode1" presStyleIdx="1" presStyleCnt="5">
        <dgm:presLayoutVars>
          <dgm:bulletEnabled val="1"/>
        </dgm:presLayoutVars>
      </dgm:prSet>
      <dgm:spPr/>
    </dgm:pt>
    <dgm:pt modelId="{45628EB6-CFB5-014F-9DBC-5D6885857A41}" type="pres">
      <dgm:prSet presAssocID="{66771282-3194-1F4F-A0FE-FA7C08F02F5F}" presName="space" presStyleCnt="0"/>
      <dgm:spPr/>
    </dgm:pt>
    <dgm:pt modelId="{792097DD-4669-224A-ABF2-71B955D2F9F4}" type="pres">
      <dgm:prSet presAssocID="{635BCF01-4884-274E-8616-1B9525F02042}" presName="Name5" presStyleLbl="vennNode1" presStyleIdx="2" presStyleCnt="5">
        <dgm:presLayoutVars>
          <dgm:bulletEnabled val="1"/>
        </dgm:presLayoutVars>
      </dgm:prSet>
      <dgm:spPr/>
    </dgm:pt>
    <dgm:pt modelId="{3DA118D8-53E4-DC40-B65E-5FA3D4ECB1F1}" type="pres">
      <dgm:prSet presAssocID="{0E50D3A8-4D24-5747-98D7-B704D75D7388}" presName="space" presStyleCnt="0"/>
      <dgm:spPr/>
    </dgm:pt>
    <dgm:pt modelId="{42EB534D-30DE-8F4E-BA37-16A47BF6123B}" type="pres">
      <dgm:prSet presAssocID="{1461F003-8293-B644-B675-5E77C57B7CAE}" presName="Name5" presStyleLbl="vennNode1" presStyleIdx="3" presStyleCnt="5">
        <dgm:presLayoutVars>
          <dgm:bulletEnabled val="1"/>
        </dgm:presLayoutVars>
      </dgm:prSet>
      <dgm:spPr/>
    </dgm:pt>
    <dgm:pt modelId="{92AAB941-3EB6-B745-949F-D8AEF96838E5}" type="pres">
      <dgm:prSet presAssocID="{47E26869-A47D-604C-8679-B06F57037554}" presName="space" presStyleCnt="0"/>
      <dgm:spPr/>
    </dgm:pt>
    <dgm:pt modelId="{2D9D81FD-2404-6941-A792-2D41DAF24CCF}" type="pres">
      <dgm:prSet presAssocID="{2D6E03F7-E74F-C646-BF01-619ED9499317}" presName="Name5" presStyleLbl="vennNode1" presStyleIdx="4" presStyleCnt="5">
        <dgm:presLayoutVars>
          <dgm:bulletEnabled val="1"/>
        </dgm:presLayoutVars>
      </dgm:prSet>
      <dgm:spPr/>
    </dgm:pt>
  </dgm:ptLst>
  <dgm:cxnLst>
    <dgm:cxn modelId="{CF6AAB03-1562-F845-81BF-63DA3A193947}" type="presOf" srcId="{D43F74F5-4F61-6B49-BE89-1D82541E6FA6}" destId="{BB6D42BF-9C0D-8E49-974D-A161597B4132}" srcOrd="0" destOrd="2" presId="urn:microsoft.com/office/officeart/2005/8/layout/venn3"/>
    <dgm:cxn modelId="{C0C09F2D-CDAB-B44F-A710-E46C27E4B0D0}" srcId="{1461F003-8293-B644-B675-5E77C57B7CAE}" destId="{8F03518B-AE97-5D45-B7AD-45824A60B2A4}" srcOrd="0" destOrd="0" parTransId="{C8E25460-89D8-F54C-8A47-45BBA29611C4}" sibTransId="{2BFD6D3C-F2D7-304E-80A8-53D1ACFE9FE0}"/>
    <dgm:cxn modelId="{2B3A9D33-9EB6-274C-8002-8ECF2D4E91DF}" srcId="{B2D9FBCF-D170-094D-A3AD-835410C7D92A}" destId="{5DE69EBC-24F8-EF4A-B5AF-9B09D1A5984B}" srcOrd="0" destOrd="0" parTransId="{1683EF21-3CE2-F64F-A385-9D21F1D56D2E}" sibTransId="{1EA6E122-03D3-4F40-A4B9-4B3E7DD41FAA}"/>
    <dgm:cxn modelId="{0EAB503F-6FD0-E64B-B9B7-0372BB741C99}" type="presOf" srcId="{8B7AB455-1A6B-8546-9070-9E858D08C101}" destId="{792097DD-4669-224A-ABF2-71B955D2F9F4}" srcOrd="0" destOrd="2" presId="urn:microsoft.com/office/officeart/2005/8/layout/venn3"/>
    <dgm:cxn modelId="{A4965342-E951-1149-A189-552060241E6D}" type="presOf" srcId="{DCBF39AF-0A5E-824C-9211-56D40B567191}" destId="{792097DD-4669-224A-ABF2-71B955D2F9F4}" srcOrd="0" destOrd="1" presId="urn:microsoft.com/office/officeart/2005/8/layout/venn3"/>
    <dgm:cxn modelId="{2FBBB044-9880-4E4B-A20A-326808F25763}" type="presOf" srcId="{8F03518B-AE97-5D45-B7AD-45824A60B2A4}" destId="{42EB534D-30DE-8F4E-BA37-16A47BF6123B}" srcOrd="0" destOrd="1" presId="urn:microsoft.com/office/officeart/2005/8/layout/venn3"/>
    <dgm:cxn modelId="{11ADF746-6A75-C447-9220-F092DF6F1532}" srcId="{B836FA83-F5BA-FD40-8CF9-65981B1B173B}" destId="{F1DD7975-AC1B-894C-91F7-42B759976FAF}" srcOrd="0" destOrd="0" parTransId="{BB4BE9D6-2F81-C74A-A2C0-C85EF2847011}" sibTransId="{C248A00C-82DC-F842-A7EF-7D37D843C8D2}"/>
    <dgm:cxn modelId="{983A944A-FEBC-BF41-B421-56D74A45160F}" srcId="{A3EEF960-A5D6-6B43-B234-ACB6C2106B80}" destId="{B836FA83-F5BA-FD40-8CF9-65981B1B173B}" srcOrd="1" destOrd="0" parTransId="{01962033-1B13-6047-862B-D7FA3DF05FA2}" sibTransId="{66771282-3194-1F4F-A0FE-FA7C08F02F5F}"/>
    <dgm:cxn modelId="{B6D1844C-1841-C44E-B8AC-1274B6B50A24}" type="presOf" srcId="{ACA8D290-D554-264E-9228-65233C4B49F4}" destId="{0AF4CFB1-ED8F-7045-992B-3CC6E17BC4F3}" srcOrd="0" destOrd="2" presId="urn:microsoft.com/office/officeart/2005/8/layout/venn3"/>
    <dgm:cxn modelId="{00B5DE53-2F12-744C-A9DE-FC9BE181D8F5}" srcId="{1461F003-8293-B644-B675-5E77C57B7CAE}" destId="{10BD2C57-3187-DC41-AACD-F74BEA5458D9}" srcOrd="1" destOrd="0" parTransId="{4A6703D1-EE34-6142-B17D-1D73DE16214B}" sibTransId="{14CEF7C4-EAE3-B24E-BFC9-4F245A5A941A}"/>
    <dgm:cxn modelId="{EF413758-7C27-6B43-8D2B-10E37E60325C}" srcId="{A3EEF960-A5D6-6B43-B234-ACB6C2106B80}" destId="{B2D9FBCF-D170-094D-A3AD-835410C7D92A}" srcOrd="0" destOrd="0" parTransId="{7308CE01-0218-504D-B4CF-D75AEB2B9298}" sibTransId="{BEC0B130-26DB-5C43-8EF3-144F0F8FEFA2}"/>
    <dgm:cxn modelId="{53D97B6A-4CD5-354F-901A-542C199EBA9D}" srcId="{2D6E03F7-E74F-C646-BF01-619ED9499317}" destId="{DCF641F8-E10A-E64B-9942-90244D5384E4}" srcOrd="0" destOrd="0" parTransId="{305C12EE-836F-4B4E-A75C-787A5C7592F2}" sibTransId="{BAEFBE86-0E00-794C-9A3E-5D551FD5DC03}"/>
    <dgm:cxn modelId="{10B9906A-93A6-614F-AC70-53175DBF2CBD}" srcId="{A3EEF960-A5D6-6B43-B234-ACB6C2106B80}" destId="{635BCF01-4884-274E-8616-1B9525F02042}" srcOrd="2" destOrd="0" parTransId="{A6B6EAAA-1F3F-4848-B07B-B483BC445F20}" sibTransId="{0E50D3A8-4D24-5747-98D7-B704D75D7388}"/>
    <dgm:cxn modelId="{1F792C6B-28FE-A742-A385-FBDBA85FEB45}" srcId="{B2D9FBCF-D170-094D-A3AD-835410C7D92A}" destId="{ACA8D290-D554-264E-9228-65233C4B49F4}" srcOrd="1" destOrd="0" parTransId="{A1303E4E-5AB0-AD4A-ABB9-DFA5E7D82287}" sibTransId="{70020A35-DB16-B046-B2E5-F40A15EE96E9}"/>
    <dgm:cxn modelId="{03205A75-78FA-874F-92D0-B6DAB4119F7F}" type="presOf" srcId="{1461F003-8293-B644-B675-5E77C57B7CAE}" destId="{42EB534D-30DE-8F4E-BA37-16A47BF6123B}" srcOrd="0" destOrd="0" presId="urn:microsoft.com/office/officeart/2005/8/layout/venn3"/>
    <dgm:cxn modelId="{2D3CF075-4D1D-D340-9020-562AD83C8C25}" type="presOf" srcId="{2D6E03F7-E74F-C646-BF01-619ED9499317}" destId="{2D9D81FD-2404-6941-A792-2D41DAF24CCF}" srcOrd="0" destOrd="0" presId="urn:microsoft.com/office/officeart/2005/8/layout/venn3"/>
    <dgm:cxn modelId="{8F8C0482-9FF9-5A4E-B3AF-B37BDFB150EA}" type="presOf" srcId="{B836FA83-F5BA-FD40-8CF9-65981B1B173B}" destId="{BB6D42BF-9C0D-8E49-974D-A161597B4132}" srcOrd="0" destOrd="0" presId="urn:microsoft.com/office/officeart/2005/8/layout/venn3"/>
    <dgm:cxn modelId="{1D937098-633C-764A-879B-5D2E5AAD68FA}" type="presOf" srcId="{0B98A6AF-FB38-C948-943E-3EF2D278A047}" destId="{2D9D81FD-2404-6941-A792-2D41DAF24CCF}" srcOrd="0" destOrd="2" presId="urn:microsoft.com/office/officeart/2005/8/layout/venn3"/>
    <dgm:cxn modelId="{FECD92A7-7ED3-1649-93A1-F7DE794753B0}" srcId="{A3EEF960-A5D6-6B43-B234-ACB6C2106B80}" destId="{2D6E03F7-E74F-C646-BF01-619ED9499317}" srcOrd="4" destOrd="0" parTransId="{3A2AB51C-7F13-2D44-8876-64C85327BFF7}" sibTransId="{322359C5-F537-FA44-886F-9C11ECBAC715}"/>
    <dgm:cxn modelId="{BA4B1EB7-5512-7740-B486-9191D9387A20}" srcId="{635BCF01-4884-274E-8616-1B9525F02042}" destId="{8B7AB455-1A6B-8546-9070-9E858D08C101}" srcOrd="1" destOrd="0" parTransId="{3655B6C1-8D93-7241-AD15-CFB8D5B53718}" sibTransId="{575A1DCB-0FEB-EA4C-8811-7FD472BD7A63}"/>
    <dgm:cxn modelId="{A50F40BB-525B-B942-B4A6-624E77855330}" type="presOf" srcId="{A3EEF960-A5D6-6B43-B234-ACB6C2106B80}" destId="{99ABEB96-70DB-7C42-BC84-5858BD31E469}" srcOrd="0" destOrd="0" presId="urn:microsoft.com/office/officeart/2005/8/layout/venn3"/>
    <dgm:cxn modelId="{AC7DA5BF-343F-DD4C-907D-6A2CFCF2413C}" srcId="{A3EEF960-A5D6-6B43-B234-ACB6C2106B80}" destId="{1461F003-8293-B644-B675-5E77C57B7CAE}" srcOrd="3" destOrd="0" parTransId="{E7ACBAAE-7D53-804F-8C0F-6FC8B199062B}" sibTransId="{47E26869-A47D-604C-8679-B06F57037554}"/>
    <dgm:cxn modelId="{BBC8B3C0-7969-E14B-B561-A7D57B4C5393}" type="presOf" srcId="{10BD2C57-3187-DC41-AACD-F74BEA5458D9}" destId="{42EB534D-30DE-8F4E-BA37-16A47BF6123B}" srcOrd="0" destOrd="2" presId="urn:microsoft.com/office/officeart/2005/8/layout/venn3"/>
    <dgm:cxn modelId="{9D799ECB-1C3C-7646-BE3E-4A07C2F7CF18}" srcId="{635BCF01-4884-274E-8616-1B9525F02042}" destId="{DCBF39AF-0A5E-824C-9211-56D40B567191}" srcOrd="0" destOrd="0" parTransId="{573D4E25-94DB-5343-86A7-857772EFA715}" sibTransId="{2919BEF2-E3C8-B646-8A99-5C773AD4D874}"/>
    <dgm:cxn modelId="{3A01A6D0-8B66-244C-B7D5-070A98C442A2}" type="presOf" srcId="{635BCF01-4884-274E-8616-1B9525F02042}" destId="{792097DD-4669-224A-ABF2-71B955D2F9F4}" srcOrd="0" destOrd="0" presId="urn:microsoft.com/office/officeart/2005/8/layout/venn3"/>
    <dgm:cxn modelId="{D98864DC-F332-CD48-84DC-81782D2BC26F}" type="presOf" srcId="{DCF641F8-E10A-E64B-9942-90244D5384E4}" destId="{2D9D81FD-2404-6941-A792-2D41DAF24CCF}" srcOrd="0" destOrd="1" presId="urn:microsoft.com/office/officeart/2005/8/layout/venn3"/>
    <dgm:cxn modelId="{591DA4E1-E7CA-2E4F-B543-0BC047ADFD87}" type="presOf" srcId="{5DE69EBC-24F8-EF4A-B5AF-9B09D1A5984B}" destId="{0AF4CFB1-ED8F-7045-992B-3CC6E17BC4F3}" srcOrd="0" destOrd="1" presId="urn:microsoft.com/office/officeart/2005/8/layout/venn3"/>
    <dgm:cxn modelId="{DE2324E3-ABA6-8C46-AA5D-435560A1E203}" type="presOf" srcId="{F1DD7975-AC1B-894C-91F7-42B759976FAF}" destId="{BB6D42BF-9C0D-8E49-974D-A161597B4132}" srcOrd="0" destOrd="1" presId="urn:microsoft.com/office/officeart/2005/8/layout/venn3"/>
    <dgm:cxn modelId="{065C39E6-F6F8-9643-80AE-EDD074DABB57}" type="presOf" srcId="{B2D9FBCF-D170-094D-A3AD-835410C7D92A}" destId="{0AF4CFB1-ED8F-7045-992B-3CC6E17BC4F3}" srcOrd="0" destOrd="0" presId="urn:microsoft.com/office/officeart/2005/8/layout/venn3"/>
    <dgm:cxn modelId="{82B103EE-1418-9840-98B3-85EDF8249F9E}" srcId="{B836FA83-F5BA-FD40-8CF9-65981B1B173B}" destId="{D43F74F5-4F61-6B49-BE89-1D82541E6FA6}" srcOrd="1" destOrd="0" parTransId="{AEFAD60D-C38E-904F-AD5B-F2C7BD209640}" sibTransId="{20AF9483-42DD-D34B-8069-4ED90A049357}"/>
    <dgm:cxn modelId="{8AE5B4FA-E3C2-2C44-8BF3-5D47B27B21FF}" srcId="{2D6E03F7-E74F-C646-BF01-619ED9499317}" destId="{0B98A6AF-FB38-C948-943E-3EF2D278A047}" srcOrd="1" destOrd="0" parTransId="{2731EB4B-6657-8248-A216-178C2AAD3E83}" sibTransId="{5935B57B-10D4-0446-992F-AAB6E567701E}"/>
    <dgm:cxn modelId="{DB7070E6-E157-3048-B4B7-4BD4490C5E51}" type="presParOf" srcId="{99ABEB96-70DB-7C42-BC84-5858BD31E469}" destId="{0AF4CFB1-ED8F-7045-992B-3CC6E17BC4F3}" srcOrd="0" destOrd="0" presId="urn:microsoft.com/office/officeart/2005/8/layout/venn3"/>
    <dgm:cxn modelId="{49933F26-FC97-AB4D-9B87-6214EF784338}" type="presParOf" srcId="{99ABEB96-70DB-7C42-BC84-5858BD31E469}" destId="{570335CD-AB8A-F344-9B92-64A398373E32}" srcOrd="1" destOrd="0" presId="urn:microsoft.com/office/officeart/2005/8/layout/venn3"/>
    <dgm:cxn modelId="{042AF9B6-F723-B048-8DCF-0B857EEBAC43}" type="presParOf" srcId="{99ABEB96-70DB-7C42-BC84-5858BD31E469}" destId="{BB6D42BF-9C0D-8E49-974D-A161597B4132}" srcOrd="2" destOrd="0" presId="urn:microsoft.com/office/officeart/2005/8/layout/venn3"/>
    <dgm:cxn modelId="{11F7F63F-B92F-8247-B516-859FBCC22A85}" type="presParOf" srcId="{99ABEB96-70DB-7C42-BC84-5858BD31E469}" destId="{45628EB6-CFB5-014F-9DBC-5D6885857A41}" srcOrd="3" destOrd="0" presId="urn:microsoft.com/office/officeart/2005/8/layout/venn3"/>
    <dgm:cxn modelId="{9CBB70BD-536C-1D48-896C-3AB65773C9BD}" type="presParOf" srcId="{99ABEB96-70DB-7C42-BC84-5858BD31E469}" destId="{792097DD-4669-224A-ABF2-71B955D2F9F4}" srcOrd="4" destOrd="0" presId="urn:microsoft.com/office/officeart/2005/8/layout/venn3"/>
    <dgm:cxn modelId="{84BDE2E3-C2CB-4449-A659-94F5CBDDA716}" type="presParOf" srcId="{99ABEB96-70DB-7C42-BC84-5858BD31E469}" destId="{3DA118D8-53E4-DC40-B65E-5FA3D4ECB1F1}" srcOrd="5" destOrd="0" presId="urn:microsoft.com/office/officeart/2005/8/layout/venn3"/>
    <dgm:cxn modelId="{68D7479B-4426-9940-9528-2E7998579B93}" type="presParOf" srcId="{99ABEB96-70DB-7C42-BC84-5858BD31E469}" destId="{42EB534D-30DE-8F4E-BA37-16A47BF6123B}" srcOrd="6" destOrd="0" presId="urn:microsoft.com/office/officeart/2005/8/layout/venn3"/>
    <dgm:cxn modelId="{3E7932E8-FD0F-FB4B-9A30-FCF4D2F06857}" type="presParOf" srcId="{99ABEB96-70DB-7C42-BC84-5858BD31E469}" destId="{92AAB941-3EB6-B745-949F-D8AEF96838E5}" srcOrd="7" destOrd="0" presId="urn:microsoft.com/office/officeart/2005/8/layout/venn3"/>
    <dgm:cxn modelId="{CBDE60B5-11FF-4A4D-8BEA-AE732C41D3DC}" type="presParOf" srcId="{99ABEB96-70DB-7C42-BC84-5858BD31E469}" destId="{2D9D81FD-2404-6941-A792-2D41DAF24CCF}" srcOrd="8" destOrd="0" presId="urn:microsoft.com/office/officeart/2005/8/layout/venn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F4CFB1-ED8F-7045-992B-3CC6E17BC4F3}">
      <dsp:nvSpPr>
        <dsp:cNvPr id="0" name=""/>
        <dsp:cNvSpPr/>
      </dsp:nvSpPr>
      <dsp:spPr>
        <a:xfrm>
          <a:off x="2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Builders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strike="sngStrike" kern="12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rPr>
            <a:t>17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32</a:t>
          </a:r>
        </a:p>
      </dsp:txBody>
      <dsp:txXfrm>
        <a:off x="473241" y="2003963"/>
        <a:ext cx="2285000" cy="2285000"/>
      </dsp:txXfrm>
    </dsp:sp>
    <dsp:sp modelId="{BB6D42BF-9C0D-8E49-974D-A161597B4132}">
      <dsp:nvSpPr>
        <dsp:cNvPr id="0" name=""/>
        <dsp:cNvSpPr/>
      </dsp:nvSpPr>
      <dsp:spPr>
        <a:xfrm>
          <a:off x="2586839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Contributor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strike="sngStrike" kern="12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rPr>
            <a:t>4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37</a:t>
          </a:r>
        </a:p>
      </dsp:txBody>
      <dsp:txXfrm>
        <a:off x="3060078" y="2003963"/>
        <a:ext cx="2285000" cy="2285000"/>
      </dsp:txXfrm>
    </dsp:sp>
    <dsp:sp modelId="{792097DD-4669-224A-ABF2-71B955D2F9F4}">
      <dsp:nvSpPr>
        <dsp:cNvPr id="0" name=""/>
        <dsp:cNvSpPr/>
      </dsp:nvSpPr>
      <dsp:spPr>
        <a:xfrm>
          <a:off x="5172021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Participants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strike="sngStrike" kern="12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rPr>
            <a:t>70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60</a:t>
          </a:r>
        </a:p>
      </dsp:txBody>
      <dsp:txXfrm>
        <a:off x="5645260" y="2003963"/>
        <a:ext cx="2285000" cy="2285000"/>
      </dsp:txXfrm>
    </dsp:sp>
    <dsp:sp modelId="{42EB534D-30DE-8F4E-BA37-16A47BF6123B}">
      <dsp:nvSpPr>
        <dsp:cNvPr id="0" name=""/>
        <dsp:cNvSpPr/>
      </dsp:nvSpPr>
      <dsp:spPr>
        <a:xfrm>
          <a:off x="7757204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Explorers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strike="sngStrike" kern="12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rPr>
            <a:t>106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164</a:t>
          </a:r>
        </a:p>
      </dsp:txBody>
      <dsp:txXfrm>
        <a:off x="8230443" y="2003963"/>
        <a:ext cx="2285000" cy="2285000"/>
      </dsp:txXfrm>
    </dsp:sp>
    <dsp:sp modelId="{2D9D81FD-2404-6941-A792-2D41DAF24CCF}">
      <dsp:nvSpPr>
        <dsp:cNvPr id="0" name=""/>
        <dsp:cNvSpPr/>
      </dsp:nvSpPr>
      <dsp:spPr>
        <a:xfrm>
          <a:off x="10342386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No Level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strike="sngStrike" kern="1200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rPr>
            <a:t>78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strike="noStrike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7</a:t>
          </a:r>
        </a:p>
      </dsp:txBody>
      <dsp:txXfrm>
        <a:off x="10815625" y="2003963"/>
        <a:ext cx="2285000" cy="228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sv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71C18-A2F3-4EA6-88E7-584F781AC2A7}" type="datetimeFigureOut">
              <a:rPr lang="en-US" smtClean="0"/>
              <a:t>3/10/23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6250" y="1143000"/>
            <a:ext cx="5905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42718B-EAD2-4CCF-B347-8C4C04ED1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44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pulls orbit level for Q3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42718B-EAD2-4CCF-B347-8C4C04ED116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735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Pulled from Leaderboard in quarterly stats 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42718B-EAD2-4CCF-B347-8C4C04ED116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2156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Pulled from Q1 leaderboard in regular stats 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42718B-EAD2-4CCF-B347-8C4C04ED116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1076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2718B-EAD2-4CCF-B347-8C4C04ED116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852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0"/>
            <a:ext cx="15243175" cy="795792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1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2"/>
            <a:ext cx="6499662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26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3280"/>
            <a:ext cx="15243174" cy="795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17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1"/>
            <a:ext cx="15243175" cy="795792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3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72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3"/>
            <a:ext cx="6499663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5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1"/>
            <a:ext cx="15243175" cy="795792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3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72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3"/>
            <a:ext cx="6499663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603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93" y="0"/>
            <a:ext cx="15241190" cy="7964488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538305" y="2087943"/>
            <a:ext cx="15707419" cy="4954107"/>
          </a:xfrm>
          <a:prstGeom prst="roundRect">
            <a:avLst>
              <a:gd name="adj" fmla="val 6683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9987" y="2441086"/>
            <a:ext cx="7679387" cy="2624407"/>
          </a:xfrm>
        </p:spPr>
        <p:txBody>
          <a:bodyPr anchor="b"/>
          <a:lstStyle>
            <a:lvl1pPr algn="l">
              <a:defRPr sz="6472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9989" y="5405347"/>
            <a:ext cx="8965857" cy="1341540"/>
          </a:xfrm>
        </p:spPr>
        <p:txBody>
          <a:bodyPr/>
          <a:lstStyle>
            <a:lvl1pPr marL="0" indent="0" algn="l">
              <a:buNone/>
              <a:defRPr sz="2589">
                <a:solidFill>
                  <a:schemeClr val="bg1"/>
                </a:solidFill>
              </a:defRPr>
            </a:lvl1pPr>
            <a:lvl2pPr marL="493189" indent="0" algn="ctr">
              <a:buNone/>
              <a:defRPr sz="2158"/>
            </a:lvl2pPr>
            <a:lvl3pPr marL="986379" indent="0" algn="ctr">
              <a:buNone/>
              <a:defRPr sz="1942"/>
            </a:lvl3pPr>
            <a:lvl4pPr marL="1479568" indent="0" algn="ctr">
              <a:buNone/>
              <a:defRPr sz="1726"/>
            </a:lvl4pPr>
            <a:lvl5pPr marL="1972758" indent="0" algn="ctr">
              <a:buNone/>
              <a:defRPr sz="1726"/>
            </a:lvl5pPr>
            <a:lvl6pPr marL="2465947" indent="0" algn="ctr">
              <a:buNone/>
              <a:defRPr sz="1726"/>
            </a:lvl6pPr>
            <a:lvl7pPr marL="2959136" indent="0" algn="ctr">
              <a:buNone/>
              <a:defRPr sz="1726"/>
            </a:lvl7pPr>
            <a:lvl8pPr marL="3452328" indent="0" algn="ctr">
              <a:buNone/>
              <a:defRPr sz="1726"/>
            </a:lvl8pPr>
            <a:lvl9pPr marL="3945517" indent="0" algn="ctr">
              <a:buNone/>
              <a:defRPr sz="1726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39EC2AA-D970-C448-A073-121286DBD6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7969" y="485358"/>
            <a:ext cx="3843095" cy="1135985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0C5D54B-A58F-EC4D-AA02-F28EF11FB1FD}"/>
              </a:ext>
            </a:extLst>
          </p:cNvPr>
          <p:cNvSpPr/>
          <p:nvPr userDrawn="1"/>
        </p:nvSpPr>
        <p:spPr>
          <a:xfrm>
            <a:off x="8885846" y="922441"/>
            <a:ext cx="2981203" cy="2769543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DB51D0-EFE0-9143-AB1E-054D0CA220CB}"/>
              </a:ext>
            </a:extLst>
          </p:cNvPr>
          <p:cNvSpPr/>
          <p:nvPr userDrawn="1"/>
        </p:nvSpPr>
        <p:spPr>
          <a:xfrm>
            <a:off x="13577092" y="3166833"/>
            <a:ext cx="2255561" cy="2095419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2C0393C-CCFF-344F-BF7E-2B815CA8D24F}"/>
              </a:ext>
            </a:extLst>
          </p:cNvPr>
          <p:cNvSpPr/>
          <p:nvPr userDrawn="1"/>
        </p:nvSpPr>
        <p:spPr>
          <a:xfrm>
            <a:off x="11867051" y="4347225"/>
            <a:ext cx="3056805" cy="2839778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/>
          </a:p>
        </p:txBody>
      </p:sp>
    </p:spTree>
    <p:extLst>
      <p:ext uri="{BB962C8B-B14F-4D97-AF65-F5344CB8AC3E}">
        <p14:creationId xmlns:p14="http://schemas.microsoft.com/office/powerpoint/2010/main" val="2292393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11F32-12AA-1554-D108-5278D6082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1CE84-0151-C60F-9E3A-5CE264C28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C6883-9FA1-CE3C-D880-AF48EEA22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95661-FC12-6243-B378-EA504D02A8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CCD1D-54E4-2FFE-52CF-2E8BCD95F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AB35D-1FA6-3E89-DF96-1E74839C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7133F-2B31-6446-8F86-D810BD373E1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3078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C7977A-AF97-DFBC-978F-3E49FA544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95661-FC12-6243-B378-EA504D02A8BB}" type="datetimeFigureOut">
              <a:rPr lang="en-KE" smtClean="0"/>
              <a:t>10/03/2023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F92E44-9A44-94A1-C66C-63688B098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CDD07-BC01-0A1E-712D-BD4141590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7133F-2B31-6446-8F86-D810BD373E1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310147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1"/>
            <a:ext cx="15243175" cy="795792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3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72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3"/>
            <a:ext cx="6499663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745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969" y="424036"/>
            <a:ext cx="13147238" cy="1539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969" y="2120176"/>
            <a:ext cx="13147238" cy="5053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968" y="7381901"/>
            <a:ext cx="3429714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4E312-2ED6-2A4B-A587-DAD85B9AC236}" type="datetimeFigureOut">
              <a:rPr lang="en-US" smtClean="0"/>
              <a:t>3/10/23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9302" y="7381901"/>
            <a:ext cx="5144572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5493" y="7381901"/>
            <a:ext cx="3429714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C64F8-E690-3C44-8952-D480FE4A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13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</p:sldLayoutIdLst>
  <p:txStyles>
    <p:titleStyle>
      <a:lvl1pPr algn="l" defTabSz="1061893" rtl="0" eaLnBrk="1" latinLnBrk="0" hangingPunct="1">
        <a:lnSpc>
          <a:spcPct val="90000"/>
        </a:lnSpc>
        <a:spcBef>
          <a:spcPct val="0"/>
        </a:spcBef>
        <a:buNone/>
        <a:defRPr sz="51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5473" indent="-265473" algn="l" defTabSz="1061893" rtl="0" eaLnBrk="1" latinLnBrk="0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3252" kern="1200">
          <a:solidFill>
            <a:schemeClr val="tx1"/>
          </a:solidFill>
          <a:latin typeface="+mn-lt"/>
          <a:ea typeface="+mn-ea"/>
          <a:cs typeface="+mn-cs"/>
        </a:defRPr>
      </a:lvl1pPr>
      <a:lvl2pPr marL="796420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787" kern="1200">
          <a:solidFill>
            <a:schemeClr val="tx1"/>
          </a:solidFill>
          <a:latin typeface="+mn-lt"/>
          <a:ea typeface="+mn-ea"/>
          <a:cs typeface="+mn-cs"/>
        </a:defRPr>
      </a:lvl2pPr>
      <a:lvl3pPr marL="1327366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323" kern="1200">
          <a:solidFill>
            <a:schemeClr val="tx1"/>
          </a:solidFill>
          <a:latin typeface="+mn-lt"/>
          <a:ea typeface="+mn-ea"/>
          <a:cs typeface="+mn-cs"/>
        </a:defRPr>
      </a:lvl3pPr>
      <a:lvl4pPr marL="1858312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4pPr>
      <a:lvl5pPr marL="2389259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5pPr>
      <a:lvl6pPr marL="2920205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6pPr>
      <a:lvl7pPr marL="3451151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7pPr>
      <a:lvl8pPr marL="3982098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8pPr>
      <a:lvl9pPr marL="4513044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1pPr>
      <a:lvl2pPr marL="530946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2pPr>
      <a:lvl3pPr marL="1061893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3pPr>
      <a:lvl4pPr marL="1592839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4pPr>
      <a:lvl5pPr marL="2123785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5pPr>
      <a:lvl6pPr marL="2654732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6pPr>
      <a:lvl7pPr marL="3185678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7pPr>
      <a:lvl8pPr marL="3716625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8pPr>
      <a:lvl9pPr marL="4247571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7" y="1076095"/>
            <a:ext cx="5168146" cy="45735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PI-21</a:t>
            </a:r>
          </a:p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Mojaloop</a:t>
            </a:r>
          </a:p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Community</a:t>
            </a:r>
          </a:p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Awards</a:t>
            </a:r>
            <a:endParaRPr lang="en-US" sz="7430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1524868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2BFE3B-00EF-AD42-BE2E-56AB53D55A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4680" y="991835"/>
            <a:ext cx="13130134" cy="68714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CD99E5-38E9-1040-B311-5439C53A5F6D}"/>
              </a:ext>
            </a:extLst>
          </p:cNvPr>
          <p:cNvSpPr txBox="1"/>
          <p:nvPr/>
        </p:nvSpPr>
        <p:spPr>
          <a:xfrm>
            <a:off x="1490810" y="1028798"/>
            <a:ext cx="9123625" cy="5843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394527"/>
            <a:r>
              <a:rPr lang="en-US" sz="3797" b="1" spc="-86" dirty="0">
                <a:solidFill>
                  <a:srgbClr val="00A4FF"/>
                </a:solidFill>
                <a:latin typeface="Varela Round" pitchFamily="2" charset="-79"/>
                <a:cs typeface="Varela Round" pitchFamily="2" charset="-79"/>
              </a:rPr>
              <a:t>New &amp; Promising Community Members</a:t>
            </a:r>
            <a:endParaRPr lang="en-US" sz="3797" spc="-86" dirty="0">
              <a:solidFill>
                <a:srgbClr val="00A4FF"/>
              </a:solidFill>
              <a:latin typeface="Varela Round" pitchFamily="2" charset="-79"/>
              <a:cs typeface="Varela Round" pitchFamily="2" charset="-79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FBE6506-EC0B-D349-8029-8D3E55F0BAFD}"/>
              </a:ext>
            </a:extLst>
          </p:cNvPr>
          <p:cNvGrpSpPr/>
          <p:nvPr/>
        </p:nvGrpSpPr>
        <p:grpSpPr>
          <a:xfrm>
            <a:off x="2879256" y="2120839"/>
            <a:ext cx="3479604" cy="5297809"/>
            <a:chOff x="360293" y="2016204"/>
            <a:chExt cx="3737112" cy="5638616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9000DACE-EFE3-0748-B141-19618AB7B265}"/>
                </a:ext>
              </a:extLst>
            </p:cNvPr>
            <p:cNvSpPr/>
            <p:nvPr/>
          </p:nvSpPr>
          <p:spPr>
            <a:xfrm>
              <a:off x="516994" y="2016204"/>
              <a:ext cx="3580411" cy="5638616"/>
            </a:xfrm>
            <a:prstGeom prst="roundRect">
              <a:avLst>
                <a:gd name="adj" fmla="val 6207"/>
              </a:avLst>
            </a:prstGeom>
            <a:solidFill>
              <a:schemeClr val="bg1"/>
            </a:solidFill>
            <a:ln>
              <a:noFill/>
            </a:ln>
            <a:effectLst>
              <a:outerShdw blurRad="190500" dist="38100" dir="5400000" algn="t" rotWithShape="0">
                <a:schemeClr val="tx1">
                  <a:alpha val="19519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endParaRPr lang="en-US" sz="155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34" name="Round Same Side Corner Rectangle 33">
              <a:extLst>
                <a:ext uri="{FF2B5EF4-FFF2-40B4-BE49-F238E27FC236}">
                  <a16:creationId xmlns:a16="http://schemas.microsoft.com/office/drawing/2014/main" id="{549AA674-0307-AA48-B709-602BA11593C1}"/>
                </a:ext>
              </a:extLst>
            </p:cNvPr>
            <p:cNvSpPr/>
            <p:nvPr/>
          </p:nvSpPr>
          <p:spPr>
            <a:xfrm>
              <a:off x="516993" y="2016205"/>
              <a:ext cx="3580412" cy="698700"/>
            </a:xfrm>
            <a:prstGeom prst="round2SameRect">
              <a:avLst>
                <a:gd name="adj1" fmla="val 26619"/>
                <a:gd name="adj2" fmla="val 0"/>
              </a:avLst>
            </a:prstGeom>
            <a:solidFill>
              <a:srgbClr val="FC44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r>
                <a:rPr lang="en-US" sz="3106" dirty="0">
                  <a:solidFill>
                    <a:prstClr val="white"/>
                  </a:solidFill>
                  <a:latin typeface="Varela Round"/>
                </a:rPr>
                <a:t>Q4 2022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AABA347-A1F5-624C-A460-4ADE28CB4B23}"/>
                </a:ext>
              </a:extLst>
            </p:cNvPr>
            <p:cNvSpPr txBox="1"/>
            <p:nvPr/>
          </p:nvSpPr>
          <p:spPr>
            <a:xfrm>
              <a:off x="360293" y="2775290"/>
              <a:ext cx="3737112" cy="1944162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 defTabSz="849461">
                <a:spcAft>
                  <a:spcPts val="2973"/>
                </a:spcAft>
              </a:pPr>
              <a:r>
                <a:rPr lang="fi-FI" sz="2090" b="1" dirty="0" err="1">
                  <a:solidFill>
                    <a:srgbClr val="FC440F"/>
                  </a:solidFill>
                </a:rPr>
                <a:t>Nikhil</a:t>
              </a:r>
              <a:r>
                <a:rPr lang="fi-FI" sz="2090" b="1" dirty="0">
                  <a:solidFill>
                    <a:srgbClr val="FC440F"/>
                  </a:solidFill>
                </a:rPr>
                <a:t> </a:t>
              </a:r>
              <a:r>
                <a:rPr lang="fi-FI" sz="2090" b="1" dirty="0" err="1">
                  <a:solidFill>
                    <a:srgbClr val="FC440F"/>
                  </a:solidFill>
                </a:rPr>
                <a:t>Babu</a:t>
              </a:r>
              <a:endParaRPr lang="fi-FI" sz="2090" b="1" dirty="0">
                <a:solidFill>
                  <a:srgbClr val="FC440F"/>
                </a:solidFill>
              </a:endParaRPr>
            </a:p>
            <a:p>
              <a:pPr algn="ctr" defTabSz="849461">
                <a:spcAft>
                  <a:spcPts val="2973"/>
                </a:spcAft>
              </a:pPr>
              <a:r>
                <a:rPr lang="fi-FI" sz="2090" b="1" dirty="0">
                  <a:solidFill>
                    <a:srgbClr val="FC440F"/>
                  </a:solidFill>
                </a:rPr>
                <a:t>Justin W. </a:t>
              </a:r>
              <a:r>
                <a:rPr lang="fi-FI" sz="2090" b="1" dirty="0" err="1">
                  <a:solidFill>
                    <a:srgbClr val="FC440F"/>
                  </a:solidFill>
                </a:rPr>
                <a:t>Flory</a:t>
              </a:r>
              <a:endParaRPr lang="fi-FI" sz="2090" b="1" dirty="0">
                <a:solidFill>
                  <a:srgbClr val="FC440F"/>
                </a:solidFill>
              </a:endParaRPr>
            </a:p>
            <a:p>
              <a:pPr algn="ctr" defTabSz="849461">
                <a:spcAft>
                  <a:spcPts val="2973"/>
                </a:spcAft>
              </a:pPr>
              <a:r>
                <a:rPr lang="fi-FI" sz="2090" b="1" dirty="0">
                  <a:solidFill>
                    <a:srgbClr val="FC440F"/>
                  </a:solidFill>
                </a:rPr>
                <a:t>Spencer </a:t>
              </a:r>
              <a:r>
                <a:rPr lang="fi-FI" sz="2090" b="1" dirty="0" err="1">
                  <a:solidFill>
                    <a:srgbClr val="FC440F"/>
                  </a:solidFill>
                </a:rPr>
                <a:t>Biah</a:t>
              </a:r>
              <a:endParaRPr lang="fi-FI" sz="2090" b="1" dirty="0">
                <a:solidFill>
                  <a:srgbClr val="FC440F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3D6D344-D296-D044-9B5E-F83C07AB04C8}"/>
                </a:ext>
              </a:extLst>
            </p:cNvPr>
            <p:cNvSpPr txBox="1"/>
            <p:nvPr/>
          </p:nvSpPr>
          <p:spPr>
            <a:xfrm>
              <a:off x="565501" y="4775125"/>
              <a:ext cx="3220492" cy="3526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394527">
                <a:spcAft>
                  <a:spcPts val="777"/>
                </a:spcAft>
              </a:pPr>
              <a:endParaRPr lang="en-US" sz="1553" dirty="0">
                <a:solidFill>
                  <a:prstClr val="black"/>
                </a:solidFill>
              </a:endParaRPr>
            </a:p>
          </p:txBody>
        </p:sp>
      </p:grpSp>
      <p:pic>
        <p:nvPicPr>
          <p:cNvPr id="8" name="Graphic 7">
            <a:extLst>
              <a:ext uri="{FF2B5EF4-FFF2-40B4-BE49-F238E27FC236}">
                <a16:creationId xmlns:a16="http://schemas.microsoft.com/office/drawing/2014/main" id="{A0969408-8921-2C41-AC07-0A43F90AEB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46939" y="960028"/>
            <a:ext cx="2470149" cy="785956"/>
          </a:xfrm>
          <a:prstGeom prst="rect">
            <a:avLst/>
          </a:prstGeom>
        </p:spPr>
      </p:pic>
      <p:pic>
        <p:nvPicPr>
          <p:cNvPr id="25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5E68F14E-99D6-46E3-B03F-F288CDF892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6639" r="16639"/>
          <a:stretch>
            <a:fillRect/>
          </a:stretch>
        </p:blipFill>
        <p:spPr>
          <a:xfrm>
            <a:off x="7075138" y="1809886"/>
            <a:ext cx="5608763" cy="5608763"/>
          </a:xfrm>
          <a:prstGeom prst="ellipse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090BB1B-62EE-D203-C123-C5B3F6B98C51}"/>
              </a:ext>
            </a:extLst>
          </p:cNvPr>
          <p:cNvSpPr txBox="1"/>
          <p:nvPr/>
        </p:nvSpPr>
        <p:spPr>
          <a:xfrm>
            <a:off x="3126065" y="4771603"/>
            <a:ext cx="308781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Michael </a:t>
            </a:r>
            <a:r>
              <a:rPr lang="en-US" sz="18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Chavinda</a:t>
            </a:r>
            <a:endParaRPr lang="en-US" sz="1800" b="0" i="0" u="none" strike="noStrike" dirty="0">
              <a:solidFill>
                <a:srgbClr val="212121"/>
              </a:solidFill>
              <a:effectLst/>
              <a:latin typeface="Calibri" panose="020F0502020204030204" pitchFamily="34" charset="0"/>
            </a:endParaRPr>
          </a:p>
          <a:p>
            <a:pPr algn="ctr"/>
            <a:r>
              <a:rPr lang="en-US" sz="18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Clifford </a:t>
            </a:r>
            <a:r>
              <a:rPr lang="en-US" sz="18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Ganaseb</a:t>
            </a:r>
            <a:endParaRPr lang="en-US" sz="1800" b="0" i="0" u="none" strike="noStrike" dirty="0">
              <a:solidFill>
                <a:srgbClr val="212121"/>
              </a:solidFill>
              <a:effectLst/>
              <a:latin typeface="Calibri" panose="020F0502020204030204" pitchFamily="34" charset="0"/>
            </a:endParaRPr>
          </a:p>
          <a:p>
            <a:pPr algn="ctr"/>
            <a:r>
              <a:rPr lang="en-US" sz="18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Pye </a:t>
            </a:r>
            <a:r>
              <a:rPr lang="en-US" sz="18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Phyoe</a:t>
            </a:r>
            <a:r>
              <a:rPr lang="en-US" sz="18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 Aung</a:t>
            </a:r>
          </a:p>
          <a:p>
            <a:pPr algn="ctr"/>
            <a:r>
              <a:rPr lang="en-US" sz="18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John </a:t>
            </a:r>
            <a:r>
              <a:rPr lang="en-US" sz="18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Januszczak</a:t>
            </a:r>
            <a:endParaRPr lang="en-US" sz="1800" b="0" i="0" u="none" strike="noStrike" dirty="0">
              <a:solidFill>
                <a:srgbClr val="212121"/>
              </a:solidFill>
              <a:effectLst/>
              <a:latin typeface="Calibri" panose="020F0502020204030204" pitchFamily="34" charset="0"/>
            </a:endParaRPr>
          </a:p>
          <a:p>
            <a:pPr algn="ctr"/>
            <a:r>
              <a:rPr lang="en-US" sz="18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Mudathir</a:t>
            </a:r>
            <a:r>
              <a:rPr lang="en-US" sz="18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Salum</a:t>
            </a:r>
            <a:endParaRPr lang="en-US" sz="1800" b="0" i="0" u="none" strike="noStrike" dirty="0">
              <a:solidFill>
                <a:srgbClr val="212121"/>
              </a:solidFill>
              <a:effectLst/>
              <a:latin typeface="Calibri" panose="020F0502020204030204" pitchFamily="34" charset="0"/>
            </a:endParaRPr>
          </a:p>
          <a:p>
            <a:pPr algn="ctr"/>
            <a:r>
              <a:rPr lang="en-US" sz="18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Thomastthai</a:t>
            </a:r>
            <a:endParaRPr lang="en-US" sz="1800" b="0" i="0" u="none" strike="noStrike" dirty="0">
              <a:solidFill>
                <a:srgbClr val="212121"/>
              </a:solidFill>
              <a:effectLst/>
              <a:latin typeface="Calibri" panose="020F0502020204030204" pitchFamily="34" charset="0"/>
            </a:endParaRPr>
          </a:p>
          <a:p>
            <a:pPr algn="ctr"/>
            <a:r>
              <a:rPr lang="en-US" sz="18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Min </a:t>
            </a:r>
            <a:r>
              <a:rPr lang="en-US" sz="18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Tha</a:t>
            </a:r>
            <a:r>
              <a:rPr lang="en-US" sz="1800" b="0" i="0" u="none" strike="noStrike" dirty="0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 </a:t>
            </a:r>
            <a:r>
              <a:rPr lang="en-US" sz="1800" b="0" i="0" u="none" strike="noStrike" dirty="0" err="1">
                <a:solidFill>
                  <a:srgbClr val="212121"/>
                </a:solidFill>
                <a:effectLst/>
                <a:latin typeface="Calibri" panose="020F0502020204030204" pitchFamily="34" charset="0"/>
              </a:rPr>
              <a:t>Gyaw</a:t>
            </a:r>
            <a:endParaRPr lang="en-US" sz="1800" b="0" i="0" u="none" strike="noStrike" dirty="0">
              <a:solidFill>
                <a:srgbClr val="212121"/>
              </a:solidFill>
              <a:effectLst/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33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6644" y="2550693"/>
            <a:ext cx="8412208" cy="2437760"/>
          </a:xfrm>
        </p:spPr>
        <p:txBody>
          <a:bodyPr>
            <a:normAutofit/>
          </a:bodyPr>
          <a:lstStyle/>
          <a:p>
            <a:r>
              <a:rPr lang="en-KE" dirty="0"/>
              <a:t>Special Recognition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Recognizing significant contributions by Mojaloop community members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159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8" y="1076095"/>
            <a:ext cx="7200113" cy="9434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131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Special Recognition</a:t>
            </a:r>
            <a:endParaRPr lang="en-US" sz="6131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29194-5020-814D-9945-B7DFF425916F}"/>
              </a:ext>
            </a:extLst>
          </p:cNvPr>
          <p:cNvSpPr txBox="1"/>
          <p:nvPr/>
        </p:nvSpPr>
        <p:spPr>
          <a:xfrm>
            <a:off x="1221505" y="2635750"/>
            <a:ext cx="6805739" cy="12025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Elijah Okello</a:t>
            </a:r>
          </a:p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Eddy </a:t>
            </a:r>
            <a:r>
              <a:rPr lang="en-US" sz="3343" b="1" dirty="0" err="1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Kayiganwa</a:t>
            </a:r>
            <a:endParaRPr lang="en-US" sz="3343" b="1" dirty="0">
              <a:solidFill>
                <a:schemeClr val="bg1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3963804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9989" y="2559141"/>
            <a:ext cx="8412208" cy="2437760"/>
          </a:xfrm>
        </p:spPr>
        <p:txBody>
          <a:bodyPr>
            <a:normAutofit/>
          </a:bodyPr>
          <a:lstStyle/>
          <a:p>
            <a:r>
              <a:rPr lang="en-KE" dirty="0"/>
              <a:t>Notices &amp; Reminders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335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A8CC-F7F4-0242-8A3C-B7BB87A902F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47748" y="423863"/>
            <a:ext cx="13147675" cy="1539875"/>
          </a:xfrm>
        </p:spPr>
        <p:txBody>
          <a:bodyPr/>
          <a:lstStyle/>
          <a:p>
            <a:pPr algn="ctr"/>
            <a:r>
              <a:rPr lang="en-KE" dirty="0">
                <a:solidFill>
                  <a:schemeClr val="accent4"/>
                </a:solidFill>
              </a:rPr>
              <a:t>Upcoming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0CB20-FCE8-2B41-8FFC-53DB9731CE5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7749" y="1963738"/>
            <a:ext cx="13147675" cy="5053013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PI-22 Community Meeting: 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26th to 30th June 2023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Fully Virtual</a:t>
            </a:r>
          </a:p>
          <a:p>
            <a:pPr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PI-23 Community Meeting:</a:t>
            </a:r>
          </a:p>
          <a:p>
            <a:pPr lvl="1">
              <a:lnSpc>
                <a:spcPct val="200000"/>
              </a:lnSpc>
            </a:pPr>
            <a:r>
              <a:rPr lang="en-GB" dirty="0">
                <a:solidFill>
                  <a:schemeClr val="bg1"/>
                </a:solidFill>
              </a:rPr>
              <a:t>End October 2023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In-Person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1F589C-85F1-6A46-8577-76B4D9E9C27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2588" y="7381875"/>
            <a:ext cx="3430587" cy="423863"/>
          </a:xfrm>
        </p:spPr>
        <p:txBody>
          <a:bodyPr/>
          <a:lstStyle/>
          <a:p>
            <a:fld id="{20AF9D7A-5BEE-9245-944A-197F51D542D9}" type="slidenum">
              <a:rPr lang="en-US" smtClean="0"/>
              <a:t>14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7DF8AC8-3213-B2BE-0682-86F27D531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78118" y="6358188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474544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7" y="1076094"/>
            <a:ext cx="7100342" cy="11433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Congratulations</a:t>
            </a:r>
            <a:endParaRPr lang="en-US" sz="7430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29194-5020-814D-9945-B7DFF425916F}"/>
              </a:ext>
            </a:extLst>
          </p:cNvPr>
          <p:cNvSpPr txBox="1"/>
          <p:nvPr/>
        </p:nvSpPr>
        <p:spPr>
          <a:xfrm>
            <a:off x="1226187" y="2358760"/>
            <a:ext cx="6805739" cy="3671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to all our community members who received recognition during the PI-21 Community Meeting for their outstanding contribution to the Mojaloop Open Source Project</a:t>
            </a:r>
            <a:endParaRPr lang="en-US" sz="3343" dirty="0">
              <a:solidFill>
                <a:schemeClr val="bg1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911540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734CBFD-9F92-604C-A5F9-0796CD5A13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16967010"/>
              </p:ext>
            </p:extLst>
          </p:nvPr>
        </p:nvGraphicFramePr>
        <p:xfrm>
          <a:off x="833826" y="835780"/>
          <a:ext cx="13575522" cy="6292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phic 5">
            <a:extLst>
              <a:ext uri="{FF2B5EF4-FFF2-40B4-BE49-F238E27FC236}">
                <a16:creationId xmlns:a16="http://schemas.microsoft.com/office/drawing/2014/main" id="{CB727D33-33F0-B147-884D-3AF37F888E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35253" y="610502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1CD055-E8F1-4B26-A899-2F3FC5DD46F2}"/>
              </a:ext>
            </a:extLst>
          </p:cNvPr>
          <p:cNvSpPr txBox="1"/>
          <p:nvPr/>
        </p:nvSpPr>
        <p:spPr>
          <a:xfrm>
            <a:off x="10837246" y="641645"/>
            <a:ext cx="3531288" cy="10290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424646"/>
            <a:r>
              <a:rPr lang="en-US" sz="6687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Q4 2022</a:t>
            </a:r>
            <a:endParaRPr lang="en-US" sz="6687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1577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KE" dirty="0"/>
              <a:t>Mojaloop Training Program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Quick update on Q3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46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86E0E-58B4-8054-CC0C-F31390522D1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47749" y="158750"/>
            <a:ext cx="13147675" cy="153987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User Data &amp; Course Completion-Q4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1C627C-C4A6-ECC0-07BA-7C836FF324AC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812588" y="7381875"/>
            <a:ext cx="3430587" cy="423863"/>
          </a:xfrm>
        </p:spPr>
        <p:txBody>
          <a:bodyPr/>
          <a:lstStyle/>
          <a:p>
            <a:fld id="{00000000-1234-1234-1234-123412341234}" type="slidenum">
              <a:rPr lang="en-US"/>
              <a:pPr/>
              <a:t>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6748DF-6249-0331-7D1D-1A76CFFB7760}"/>
              </a:ext>
            </a:extLst>
          </p:cNvPr>
          <p:cNvSpPr txBox="1"/>
          <p:nvPr/>
        </p:nvSpPr>
        <p:spPr>
          <a:xfrm>
            <a:off x="6825243" y="3849520"/>
            <a:ext cx="1592690" cy="2144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045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6A404D-4258-0B5F-6DDF-945BFB0A9314}"/>
              </a:ext>
            </a:extLst>
          </p:cNvPr>
          <p:cNvSpPr txBox="1"/>
          <p:nvPr/>
        </p:nvSpPr>
        <p:spPr>
          <a:xfrm>
            <a:off x="6825243" y="3849520"/>
            <a:ext cx="1592690" cy="2144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045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08DA9D-F237-5EC2-7CC0-C4EBD795D663}"/>
              </a:ext>
            </a:extLst>
          </p:cNvPr>
          <p:cNvSpPr txBox="1"/>
          <p:nvPr/>
        </p:nvSpPr>
        <p:spPr>
          <a:xfrm>
            <a:off x="10027373" y="7282652"/>
            <a:ext cx="3247400" cy="6435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94" dirty="0">
                <a:solidFill>
                  <a:schemeClr val="bg1"/>
                </a:solidFill>
              </a:rPr>
              <a:t>*Q2 is Partial to New Training Platform being Launched</a:t>
            </a:r>
            <a:endParaRPr lang="en-US" sz="1045" dirty="0">
              <a:solidFill>
                <a:schemeClr val="bg1"/>
              </a:solidFill>
            </a:endParaRPr>
          </a:p>
          <a:p>
            <a:endParaRPr lang="en-US" sz="1045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A810C7C-AD6E-00CB-010B-849B957B4F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495485"/>
              </p:ext>
            </p:extLst>
          </p:nvPr>
        </p:nvGraphicFramePr>
        <p:xfrm>
          <a:off x="1047748" y="1601744"/>
          <a:ext cx="13147675" cy="1672982"/>
        </p:xfrm>
        <a:graphic>
          <a:graphicData uri="http://schemas.openxmlformats.org/drawingml/2006/table">
            <a:tbl>
              <a:tblPr/>
              <a:tblGrid>
                <a:gridCol w="3280358">
                  <a:extLst>
                    <a:ext uri="{9D8B030D-6E8A-4147-A177-3AD203B41FA5}">
                      <a16:colId xmlns:a16="http://schemas.microsoft.com/office/drawing/2014/main" val="2088337826"/>
                    </a:ext>
                  </a:extLst>
                </a:gridCol>
                <a:gridCol w="3857701">
                  <a:extLst>
                    <a:ext uri="{9D8B030D-6E8A-4147-A177-3AD203B41FA5}">
                      <a16:colId xmlns:a16="http://schemas.microsoft.com/office/drawing/2014/main" val="40829740"/>
                    </a:ext>
                  </a:extLst>
                </a:gridCol>
                <a:gridCol w="3004808">
                  <a:extLst>
                    <a:ext uri="{9D8B030D-6E8A-4147-A177-3AD203B41FA5}">
                      <a16:colId xmlns:a16="http://schemas.microsoft.com/office/drawing/2014/main" val="421242465"/>
                    </a:ext>
                  </a:extLst>
                </a:gridCol>
                <a:gridCol w="3004808">
                  <a:extLst>
                    <a:ext uri="{9D8B030D-6E8A-4147-A177-3AD203B41FA5}">
                      <a16:colId xmlns:a16="http://schemas.microsoft.com/office/drawing/2014/main" val="3637847337"/>
                    </a:ext>
                  </a:extLst>
                </a:gridCol>
              </a:tblGrid>
              <a:tr h="570782">
                <a:tc>
                  <a:txBody>
                    <a:bodyPr/>
                    <a:lstStyle/>
                    <a:p>
                      <a:pPr algn="l" fontAlgn="auto"/>
                      <a:r>
                        <a:rPr lang="en-US" sz="10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2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End Q4</a:t>
                      </a:r>
                      <a:r>
                        <a:rPr lang="en-US" sz="2200" b="1" i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2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Totals</a:t>
                      </a:r>
                      <a:r>
                        <a:rPr lang="en-US" sz="2200" b="1" i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2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% ↑ in Q4</a:t>
                      </a:r>
                      <a:r>
                        <a:rPr lang="en-US" sz="2200" b="1" i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8036903"/>
                  </a:ext>
                </a:extLst>
              </a:tr>
              <a:tr h="55110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 Users</a:t>
                      </a:r>
                      <a:r>
                        <a:rPr lang="en-US" sz="22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</a:t>
                      </a:r>
                      <a:r>
                        <a:rPr lang="en-US" sz="22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1,032</a:t>
                      </a:r>
                      <a:r>
                        <a:rPr lang="en-US" sz="22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200" b="0" i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</a:rPr>
                        <a:t>+ 6%</a:t>
                      </a:r>
                      <a:r>
                        <a:rPr lang="en-US" sz="2200" b="0" i="0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 dirty="0">
                        <a:solidFill>
                          <a:schemeClr val="accent6"/>
                        </a:solidFill>
                        <a:effectLst/>
                      </a:endParaRP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4770771"/>
                  </a:ext>
                </a:extLst>
              </a:tr>
              <a:tr h="55110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Total Countries</a:t>
                      </a:r>
                      <a:r>
                        <a:rPr lang="en-US" sz="22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r>
                        <a:rPr lang="en-US" sz="22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99</a:t>
                      </a:r>
                      <a:r>
                        <a:rPr lang="en-US" sz="22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200" b="0" i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</a:rPr>
                        <a:t>+5%</a:t>
                      </a:r>
                      <a:r>
                        <a:rPr lang="en-US" sz="2200" b="0" i="0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 dirty="0">
                        <a:solidFill>
                          <a:schemeClr val="accent6"/>
                        </a:solidFill>
                        <a:effectLst/>
                      </a:endParaRPr>
                    </a:p>
                  </a:txBody>
                  <a:tcPr marL="62983" marR="62983" marT="31491" marB="31491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0286312"/>
                  </a:ext>
                </a:extLst>
              </a:tr>
            </a:tbl>
          </a:graphicData>
        </a:graphic>
      </p:graphicFrame>
      <p:sp>
        <p:nvSpPr>
          <p:cNvPr id="11" name="Rectangle 1">
            <a:extLst>
              <a:ext uri="{FF2B5EF4-FFF2-40B4-BE49-F238E27FC236}">
                <a16:creationId xmlns:a16="http://schemas.microsoft.com/office/drawing/2014/main" id="{435AB1E1-A3F2-C12F-C9B2-DA4750C84F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7750" y="3811588"/>
            <a:ext cx="1524317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KE" altLang="en-KE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"/>
              </a:rPr>
              <a:t> </a:t>
            </a:r>
            <a:endParaRPr kumimoji="0" lang="en-KE" altLang="en-K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BF25ADFD-A5E8-43CF-162C-2386AC60EC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7472681"/>
              </p:ext>
            </p:extLst>
          </p:nvPr>
        </p:nvGraphicFramePr>
        <p:xfrm>
          <a:off x="1047748" y="3424762"/>
          <a:ext cx="13147674" cy="4331702"/>
        </p:xfrm>
        <a:graphic>
          <a:graphicData uri="http://schemas.openxmlformats.org/drawingml/2006/table">
            <a:tbl>
              <a:tblPr/>
              <a:tblGrid>
                <a:gridCol w="2284887">
                  <a:extLst>
                    <a:ext uri="{9D8B030D-6E8A-4147-A177-3AD203B41FA5}">
                      <a16:colId xmlns:a16="http://schemas.microsoft.com/office/drawing/2014/main" val="1425045336"/>
                    </a:ext>
                  </a:extLst>
                </a:gridCol>
                <a:gridCol w="2916741">
                  <a:extLst>
                    <a:ext uri="{9D8B030D-6E8A-4147-A177-3AD203B41FA5}">
                      <a16:colId xmlns:a16="http://schemas.microsoft.com/office/drawing/2014/main" val="2313914032"/>
                    </a:ext>
                  </a:extLst>
                </a:gridCol>
                <a:gridCol w="3299683">
                  <a:extLst>
                    <a:ext uri="{9D8B030D-6E8A-4147-A177-3AD203B41FA5}">
                      <a16:colId xmlns:a16="http://schemas.microsoft.com/office/drawing/2014/main" val="1703172521"/>
                    </a:ext>
                  </a:extLst>
                </a:gridCol>
                <a:gridCol w="4646363">
                  <a:extLst>
                    <a:ext uri="{9D8B030D-6E8A-4147-A177-3AD203B41FA5}">
                      <a16:colId xmlns:a16="http://schemas.microsoft.com/office/drawing/2014/main" val="754555303"/>
                    </a:ext>
                  </a:extLst>
                </a:gridCol>
              </a:tblGrid>
              <a:tr h="518602">
                <a:tc>
                  <a:txBody>
                    <a:bodyPr/>
                    <a:lstStyle/>
                    <a:p>
                      <a:pPr algn="l" fontAlgn="auto"/>
                      <a:r>
                        <a:rPr lang="en-US" sz="9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Enrolled</a:t>
                      </a:r>
                      <a:r>
                        <a:rPr lang="en-US" sz="2100" b="1" i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Completion</a:t>
                      </a:r>
                      <a:r>
                        <a:rPr lang="en-US" sz="2100" b="1" i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1" i="0" u="none" strike="noStrike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Total Enrollments-Q4</a:t>
                      </a:r>
                      <a:r>
                        <a:rPr lang="en-US" sz="2100" b="1" i="0">
                          <a:solidFill>
                            <a:srgbClr val="FFFFFF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1" i="0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7964158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Moja 101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296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204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50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8945513"/>
                  </a:ext>
                </a:extLst>
              </a:tr>
              <a:tr h="280909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Moja 102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105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48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29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9269785"/>
                  </a:ext>
                </a:extLst>
              </a:tr>
              <a:tr h="263622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Moja 103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61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14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1231345"/>
                  </a:ext>
                </a:extLst>
              </a:tr>
              <a:tr h="280909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Moja 104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21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820529"/>
                  </a:ext>
                </a:extLst>
              </a:tr>
              <a:tr h="280909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DFSP 101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552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537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1677702"/>
                  </a:ext>
                </a:extLst>
              </a:tr>
              <a:tr h="285231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DFSP 209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1630339"/>
                  </a:ext>
                </a:extLst>
              </a:tr>
              <a:tr h="280909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Scheme 101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34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16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878687"/>
                  </a:ext>
                </a:extLst>
              </a:tr>
              <a:tr h="280909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HUB 101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32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1980796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HUB 209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CAC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936643"/>
                  </a:ext>
                </a:extLst>
              </a:tr>
              <a:tr h="262758">
                <a:tc>
                  <a:txBody>
                    <a:bodyPr/>
                    <a:lstStyle/>
                    <a:p>
                      <a:pPr algn="l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TTK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</a:t>
                      </a:r>
                      <a:r>
                        <a:rPr lang="en-US" sz="2100" b="0" i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2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</a:t>
                      </a:r>
                      <a:r>
                        <a:rPr lang="en-US" sz="2100" b="0" i="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​</a:t>
                      </a:r>
                      <a:endParaRPr lang="en-US" sz="1400" b="0" i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1271" marR="61271" marT="30635" marB="30635" anchor="ctr">
                    <a:lnL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998423"/>
                  </a:ext>
                </a:extLst>
              </a:tr>
            </a:tbl>
          </a:graphicData>
        </a:graphic>
      </p:graphicFrame>
      <p:sp>
        <p:nvSpPr>
          <p:cNvPr id="14" name="Rectangle 2">
            <a:extLst>
              <a:ext uri="{FF2B5EF4-FFF2-40B4-BE49-F238E27FC236}">
                <a16:creationId xmlns:a16="http://schemas.microsoft.com/office/drawing/2014/main" id="{785C92BB-6359-4344-4BC6-BDB2EE60B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0659" y="-124394"/>
            <a:ext cx="1524317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KE" altLang="en-KE" sz="18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"/>
              </a:rPr>
              <a:t> </a:t>
            </a:r>
            <a:endParaRPr kumimoji="0" lang="en-KE" altLang="en-K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437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28622-D313-6862-8A0B-F2035D8C901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00846" y="158750"/>
            <a:ext cx="13147675" cy="1539875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Course Activity – Q3 2022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BEB3F-3614-DB9D-390D-5240E3B5C98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812588" y="7381875"/>
            <a:ext cx="3430587" cy="423863"/>
          </a:xfrm>
        </p:spPr>
        <p:txBody>
          <a:bodyPr/>
          <a:lstStyle/>
          <a:p>
            <a:fld id="{00000000-1234-1234-1234-123412341234}" type="slidenum">
              <a:rPr lang="en-US"/>
              <a:pPr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DFAFC2-B097-2170-C154-EDD0CC81480F}"/>
              </a:ext>
            </a:extLst>
          </p:cNvPr>
          <p:cNvSpPr txBox="1"/>
          <p:nvPr/>
        </p:nvSpPr>
        <p:spPr>
          <a:xfrm>
            <a:off x="6825243" y="3849520"/>
            <a:ext cx="1592690" cy="2144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045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E640750-8164-55DD-D610-B5F1EA659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191" y="1735209"/>
            <a:ext cx="6901396" cy="5858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A0109B9-DD94-3AAA-0FA8-ADD7A336C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4683" y="2031971"/>
            <a:ext cx="7359971" cy="4063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1549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8" y="1076094"/>
            <a:ext cx="6041269" cy="11433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Awards Time!</a:t>
            </a:r>
            <a:endParaRPr lang="en-US" sz="7430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29194-5020-814D-9945-B7DFF425916F}"/>
              </a:ext>
            </a:extLst>
          </p:cNvPr>
          <p:cNvSpPr txBox="1"/>
          <p:nvPr/>
        </p:nvSpPr>
        <p:spPr>
          <a:xfrm>
            <a:off x="1221505" y="2635750"/>
            <a:ext cx="6805739" cy="18199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Active Community Members</a:t>
            </a:r>
          </a:p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New &amp; Promising Members</a:t>
            </a:r>
          </a:p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Special Recognition</a:t>
            </a: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25461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KE" dirty="0"/>
              <a:t>Active Community Members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Recognizing Community Members who have actively contributed to the development of Mojaloop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9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CD99E5-38E9-1040-B311-5439C53A5F6D}"/>
              </a:ext>
            </a:extLst>
          </p:cNvPr>
          <p:cNvSpPr txBox="1"/>
          <p:nvPr/>
        </p:nvSpPr>
        <p:spPr>
          <a:xfrm>
            <a:off x="1384617" y="297880"/>
            <a:ext cx="9123626" cy="6374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394527"/>
            <a:r>
              <a:rPr lang="en-US" sz="4142" b="1" spc="-86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Active Community Members</a:t>
            </a:r>
            <a:endParaRPr lang="en-US" sz="4142" spc="-86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57" name="Graphic 56">
            <a:extLst>
              <a:ext uri="{FF2B5EF4-FFF2-40B4-BE49-F238E27FC236}">
                <a16:creationId xmlns:a16="http://schemas.microsoft.com/office/drawing/2014/main" id="{BAD9F8AA-9CD6-9B45-B314-E4E9EBDEF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63006" y="6653337"/>
            <a:ext cx="2717163" cy="864552"/>
          </a:xfrm>
          <a:prstGeom prst="rect">
            <a:avLst/>
          </a:prstGeom>
          <a:effectLst>
            <a:outerShdw blurRad="254000" dist="38100" dir="5400000" algn="t" rotWithShape="0">
              <a:srgbClr val="00A4FF"/>
            </a:outerShdw>
          </a:effectLst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021B0500-FA1A-CE48-B144-0A88F04BC800}"/>
              </a:ext>
            </a:extLst>
          </p:cNvPr>
          <p:cNvGrpSpPr/>
          <p:nvPr/>
        </p:nvGrpSpPr>
        <p:grpSpPr>
          <a:xfrm>
            <a:off x="1384618" y="1267337"/>
            <a:ext cx="4496518" cy="6250552"/>
            <a:chOff x="516994" y="1711449"/>
            <a:chExt cx="3329309" cy="5943371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F6A036B3-19BE-8940-A16B-5B311E994ECD}"/>
                </a:ext>
              </a:extLst>
            </p:cNvPr>
            <p:cNvSpPr/>
            <p:nvPr/>
          </p:nvSpPr>
          <p:spPr>
            <a:xfrm>
              <a:off x="516994" y="2016204"/>
              <a:ext cx="3317507" cy="5638616"/>
            </a:xfrm>
            <a:prstGeom prst="roundRect">
              <a:avLst>
                <a:gd name="adj" fmla="val 62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endParaRPr lang="en-US" sz="155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0" name="Round Same Side Corner Rectangle 9">
              <a:extLst>
                <a:ext uri="{FF2B5EF4-FFF2-40B4-BE49-F238E27FC236}">
                  <a16:creationId xmlns:a16="http://schemas.microsoft.com/office/drawing/2014/main" id="{1ADA1597-9F35-464F-84B7-125EDAEAF1CB}"/>
                </a:ext>
              </a:extLst>
            </p:cNvPr>
            <p:cNvSpPr/>
            <p:nvPr/>
          </p:nvSpPr>
          <p:spPr>
            <a:xfrm>
              <a:off x="528796" y="1711449"/>
              <a:ext cx="3317507" cy="698700"/>
            </a:xfrm>
            <a:prstGeom prst="round2SameRect">
              <a:avLst>
                <a:gd name="adj1" fmla="val 26619"/>
                <a:gd name="adj2" fmla="val 0"/>
              </a:avLst>
            </a:prstGeom>
            <a:solidFill>
              <a:srgbClr val="FC44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r>
                <a:rPr lang="en-US" sz="3106" dirty="0">
                  <a:solidFill>
                    <a:prstClr val="white"/>
                  </a:solidFill>
                  <a:latin typeface="Varela Round"/>
                </a:rPr>
                <a:t>Q4 2022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41CA85-FD4B-214E-ACC4-D9DAB996094C}"/>
                </a:ext>
              </a:extLst>
            </p:cNvPr>
            <p:cNvSpPr txBox="1"/>
            <p:nvPr/>
          </p:nvSpPr>
          <p:spPr>
            <a:xfrm>
              <a:off x="516994" y="2516819"/>
              <a:ext cx="3317506" cy="1736884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 defTabSz="849461">
                <a:spcAft>
                  <a:spcPts val="2973"/>
                </a:spcAft>
              </a:pPr>
              <a:r>
                <a:rPr lang="pt-BR" sz="2090" b="1" dirty="0">
                  <a:solidFill>
                    <a:srgbClr val="FC440F"/>
                  </a:solidFill>
                </a:rPr>
                <a:t>Miguel de Barros</a:t>
              </a:r>
            </a:p>
            <a:p>
              <a:pPr algn="ctr" defTabSz="849461">
                <a:spcAft>
                  <a:spcPts val="2973"/>
                </a:spcAft>
              </a:pPr>
              <a:r>
                <a:rPr lang="pt-BR" sz="2090" b="1" dirty="0">
                  <a:solidFill>
                    <a:srgbClr val="FC440F"/>
                  </a:solidFill>
                </a:rPr>
                <a:t>Kevin </a:t>
              </a:r>
              <a:r>
                <a:rPr lang="pt-BR" sz="2090" b="1" dirty="0" err="1">
                  <a:solidFill>
                    <a:srgbClr val="FC440F"/>
                  </a:solidFill>
                </a:rPr>
                <a:t>Leyow</a:t>
              </a:r>
              <a:endParaRPr lang="pt-BR" sz="2090" b="1" dirty="0">
                <a:solidFill>
                  <a:srgbClr val="FC440F"/>
                </a:solidFill>
              </a:endParaRPr>
            </a:p>
            <a:p>
              <a:pPr algn="ctr" defTabSz="849461">
                <a:spcAft>
                  <a:spcPts val="2973"/>
                </a:spcAft>
              </a:pPr>
              <a:r>
                <a:rPr lang="pt-BR" sz="2090" b="1" dirty="0">
                  <a:solidFill>
                    <a:srgbClr val="FC440F"/>
                  </a:solidFill>
                </a:rPr>
                <a:t>Sam </a:t>
              </a:r>
              <a:r>
                <a:rPr lang="pt-BR" sz="2090" b="1" dirty="0" err="1">
                  <a:solidFill>
                    <a:srgbClr val="FC440F"/>
                  </a:solidFill>
                </a:rPr>
                <a:t>Kummary</a:t>
              </a:r>
              <a:endParaRPr lang="en-US" sz="2090" b="1" dirty="0">
                <a:solidFill>
                  <a:srgbClr val="FC440F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1608A66-F549-124B-A56C-23AEB1981ECD}"/>
                </a:ext>
              </a:extLst>
            </p:cNvPr>
            <p:cNvSpPr txBox="1"/>
            <p:nvPr/>
          </p:nvSpPr>
          <p:spPr>
            <a:xfrm>
              <a:off x="565500" y="4298127"/>
              <a:ext cx="3220492" cy="32345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Vijay </a:t>
              </a:r>
              <a:r>
                <a:rPr lang="en-US" sz="1858" dirty="0" err="1">
                  <a:latin typeface="Arial" panose="020B0604020202020204" pitchFamily="34" charset="0"/>
                  <a:cs typeface="Arial" panose="020B0604020202020204" pitchFamily="34" charset="0"/>
                </a:rPr>
                <a:t>Guthi</a:t>
              </a:r>
              <a:endParaRPr lang="en-US" sz="1858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Michael Wagener</a:t>
              </a: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Paul Baker</a:t>
              </a: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Michael Richards</a:t>
              </a: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Nicholas </a:t>
              </a:r>
              <a:r>
                <a:rPr lang="en-US" sz="1858" dirty="0" err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Ntulume</a:t>
              </a:r>
              <a:endParaRPr lang="en-US" sz="1858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Sridevi </a:t>
              </a:r>
              <a:r>
                <a:rPr lang="en-US" sz="1858" dirty="0" err="1">
                  <a:latin typeface="Arial" panose="020B0604020202020204" pitchFamily="34" charset="0"/>
                  <a:cs typeface="Arial" panose="020B0604020202020204" pitchFamily="34" charset="0"/>
                </a:rPr>
                <a:t>Miriyala</a:t>
              </a:r>
              <a:endParaRPr lang="en-US" sz="1858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Pedro Barreto</a:t>
              </a:r>
            </a:p>
          </p:txBody>
        </p:sp>
      </p:grpSp>
      <p:pic>
        <p:nvPicPr>
          <p:cNvPr id="25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515E043B-5A14-43F5-B082-7CB42273A28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639" r="16639"/>
          <a:stretch>
            <a:fillRect/>
          </a:stretch>
        </p:blipFill>
        <p:spPr>
          <a:xfrm>
            <a:off x="8534003" y="1182583"/>
            <a:ext cx="5600765" cy="5600765"/>
          </a:xfrm>
          <a:prstGeom prst="ellipse">
            <a:avLst/>
          </a:prstGeom>
          <a:ln>
            <a:solidFill>
              <a:srgbClr val="FC440F"/>
            </a:solidFill>
          </a:ln>
        </p:spPr>
      </p:pic>
      <p:pic>
        <p:nvPicPr>
          <p:cNvPr id="4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725507BA-8E6D-E0CB-B0F9-D68E2C9091F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/>
          <a:srcRect l="16639" r="16639"/>
          <a:stretch>
            <a:fillRect/>
          </a:stretch>
        </p:blipFill>
        <p:spPr>
          <a:xfrm>
            <a:off x="8275576" y="732413"/>
            <a:ext cx="6037410" cy="6499662"/>
          </a:xfrm>
        </p:spPr>
      </p:pic>
    </p:spTree>
    <p:extLst>
      <p:ext uri="{BB962C8B-B14F-4D97-AF65-F5344CB8AC3E}">
        <p14:creationId xmlns:p14="http://schemas.microsoft.com/office/powerpoint/2010/main" val="290162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6644" y="2550693"/>
            <a:ext cx="8412208" cy="2437760"/>
          </a:xfrm>
        </p:spPr>
        <p:txBody>
          <a:bodyPr>
            <a:normAutofit fontScale="90000"/>
          </a:bodyPr>
          <a:lstStyle/>
          <a:p>
            <a:r>
              <a:rPr lang="en-KE" dirty="0"/>
              <a:t>New &amp; Promising Community Members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Recognizing new and promising Community Members who have engaged actively in the Mojaloop ecosystem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79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jaloop">
      <a:majorFont>
        <a:latin typeface="Varela Round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jaloop Awards April 2022" id="{839ACB37-765B-6146-BACA-A61A146C58F7}" vid="{162AFF24-9023-A546-9C7F-955460147A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af12d3ca-d309-4d9b-872e-f669d895b06e" xsi:nil="true"/>
    <SharedWithUsers xmlns="6354f033-77ec-451f-a4b1-89785309665d">
      <UserInfo>
        <DisplayName>Tayla Giuffrida</DisplayName>
        <AccountId>65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AC203550B4E40A8ED4C6A11385C01" ma:contentTypeVersion="13" ma:contentTypeDescription="Create a new document." ma:contentTypeScope="" ma:versionID="1a8e0f591d3b1b40aba590a9e5f96a61">
  <xsd:schema xmlns:xsd="http://www.w3.org/2001/XMLSchema" xmlns:xs="http://www.w3.org/2001/XMLSchema" xmlns:p="http://schemas.microsoft.com/office/2006/metadata/properties" xmlns:ns2="af12d3ca-d309-4d9b-872e-f669d895b06e" xmlns:ns3="6354f033-77ec-451f-a4b1-89785309665d" targetNamespace="http://schemas.microsoft.com/office/2006/metadata/properties" ma:root="true" ma:fieldsID="fc14388904a9ca4fc1dcdc7ac7762609" ns2:_="" ns3:_="">
    <xsd:import namespace="af12d3ca-d309-4d9b-872e-f669d895b06e"/>
    <xsd:import namespace="6354f033-77ec-451f-a4b1-8978530966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2d3ca-d309-4d9b-872e-f669d895b0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54f033-77ec-451f-a4b1-89785309665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B1F360-0DC3-4790-8603-165610F78D05}">
  <ds:schemaRefs>
    <ds:schemaRef ds:uri="http://schemas.microsoft.com/office/2006/metadata/properties"/>
    <ds:schemaRef ds:uri="http://schemas.microsoft.com/office/infopath/2007/PartnerControls"/>
    <ds:schemaRef ds:uri="af12d3ca-d309-4d9b-872e-f669d895b06e"/>
    <ds:schemaRef ds:uri="6354f033-77ec-451f-a4b1-89785309665d"/>
  </ds:schemaRefs>
</ds:datastoreItem>
</file>

<file path=customXml/itemProps2.xml><?xml version="1.0" encoding="utf-8"?>
<ds:datastoreItem xmlns:ds="http://schemas.openxmlformats.org/officeDocument/2006/customXml" ds:itemID="{41339671-19CE-4667-BE82-0DBC69A0CD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61237BC-03A1-41EF-B7AB-17FC6F801B1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12d3ca-d309-4d9b-872e-f669d895b06e"/>
    <ds:schemaRef ds:uri="6354f033-77ec-451f-a4b1-8978530966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88</TotalTime>
  <Words>327</Words>
  <Application>Microsoft Macintosh PowerPoint</Application>
  <PresentationFormat>Custom</PresentationFormat>
  <Paragraphs>145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Varela Round</vt:lpstr>
      <vt:lpstr>Calibri</vt:lpstr>
      <vt:lpstr>Times</vt:lpstr>
      <vt:lpstr>Office Theme</vt:lpstr>
      <vt:lpstr>PowerPoint Presentation</vt:lpstr>
      <vt:lpstr>PowerPoint Presentation</vt:lpstr>
      <vt:lpstr>Mojaloop Training Program</vt:lpstr>
      <vt:lpstr>User Data &amp; Course Completion-Q4 2022</vt:lpstr>
      <vt:lpstr>Course Activity – Q3 2022 </vt:lpstr>
      <vt:lpstr>PowerPoint Presentation</vt:lpstr>
      <vt:lpstr>Active Community Members</vt:lpstr>
      <vt:lpstr>PowerPoint Presentation</vt:lpstr>
      <vt:lpstr>New &amp; Promising Community Members</vt:lpstr>
      <vt:lpstr>PowerPoint Presentation</vt:lpstr>
      <vt:lpstr>Special Recognition</vt:lpstr>
      <vt:lpstr>PowerPoint Presentation</vt:lpstr>
      <vt:lpstr>Notices &amp; Reminders</vt:lpstr>
      <vt:lpstr>Upcoming Events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Simeon Oriko</dc:creator>
  <cp:lastModifiedBy>Simeon Oriko</cp:lastModifiedBy>
  <cp:revision>23</cp:revision>
  <dcterms:created xsi:type="dcterms:W3CDTF">2022-10-28T08:31:53Z</dcterms:created>
  <dcterms:modified xsi:type="dcterms:W3CDTF">2023-03-10T11:31:46Z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  <property fmtid="{D5CDD505-2E9C-101B-9397-08002B2CF9AE}" pid="3" name="_SourceUrl">
    <vt:lpwstr/>
  </property>
  <property fmtid="{D5CDD505-2E9C-101B-9397-08002B2CF9AE}" pid="4" name="_SharedFileIndex">
    <vt:lpwstr/>
  </property>
  <property fmtid="{D5CDD505-2E9C-101B-9397-08002B2CF9AE}" pid="5" name="ComplianceAsset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</Properties>
</file>

<file path=docProps/thumbnail.jpeg>
</file>